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413" r:id="rId2"/>
    <p:sldId id="426" r:id="rId3"/>
    <p:sldId id="327" r:id="rId4"/>
    <p:sldId id="425" r:id="rId5"/>
    <p:sldId id="424" r:id="rId6"/>
    <p:sldId id="423" r:id="rId7"/>
    <p:sldId id="422" r:id="rId8"/>
    <p:sldId id="421" r:id="rId9"/>
    <p:sldId id="420" r:id="rId10"/>
    <p:sldId id="419" r:id="rId11"/>
    <p:sldId id="418" r:id="rId12"/>
    <p:sldId id="417" r:id="rId13"/>
    <p:sldId id="416" r:id="rId14"/>
    <p:sldId id="415" r:id="rId15"/>
    <p:sldId id="414" r:id="rId16"/>
    <p:sldId id="427" r:id="rId17"/>
    <p:sldId id="428" r:id="rId18"/>
    <p:sldId id="429" r:id="rId19"/>
    <p:sldId id="43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3979" autoAdjust="0"/>
  </p:normalViewPr>
  <p:slideViewPr>
    <p:cSldViewPr>
      <p:cViewPr varScale="1">
        <p:scale>
          <a:sx n="69" d="100"/>
          <a:sy n="69" d="100"/>
        </p:scale>
        <p:origin x="1216" y="44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23/10/2020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62173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59172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611560" y="2348880"/>
            <a:ext cx="8136904" cy="151390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Aft>
                <a:spcPts val="180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Управление качеством вод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407881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№</a:t>
            </a:r>
            <a:r>
              <a:rPr lang="en-HK" sz="3600" b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6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64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Организация и методы </a:t>
            </a:r>
            <a:r>
              <a:rPr lang="ru-RU" sz="2600" b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контроля качества воды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319" y="1066398"/>
            <a:ext cx="8206137" cy="488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3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Организация и методы </a:t>
            </a:r>
            <a:r>
              <a:rPr lang="ru-RU" sz="2600" b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контроля качества воды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4221088"/>
            <a:ext cx="7359947" cy="20299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980728"/>
            <a:ext cx="7359947" cy="333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72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Организация и методы контроля качества воды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592751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88" y="692696"/>
            <a:ext cx="8276431" cy="46266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5373216"/>
            <a:ext cx="7441124" cy="138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87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Организация и методы контроля качества воды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664759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780923"/>
            <a:ext cx="8264294" cy="35018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85" y="4394481"/>
            <a:ext cx="8217615" cy="241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46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Организация и методы </a:t>
            </a:r>
            <a:r>
              <a:rPr lang="ru-RU" sz="2600" b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контроля качества воды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08720"/>
            <a:ext cx="8291264" cy="349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3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Организация и методы </a:t>
            </a:r>
            <a:r>
              <a:rPr lang="ru-RU" sz="2600" b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контроля качества воды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289" y="1077858"/>
            <a:ext cx="8471175" cy="386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5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Организация и методы </a:t>
            </a:r>
            <a:r>
              <a:rPr lang="ru-RU" sz="2600" b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контроля качества воды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08720"/>
            <a:ext cx="8424936" cy="22327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7" y="3212976"/>
            <a:ext cx="8424936" cy="255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4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Организация и методы </a:t>
            </a:r>
            <a:r>
              <a:rPr lang="ru-RU" sz="2600" b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контроля качества воды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08720"/>
            <a:ext cx="8424936" cy="492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98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Заключение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BBC8A7F4-4A4C-4460-A1ED-E84328C67051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499" y="908720"/>
            <a:ext cx="8084373" cy="9754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00" y="1825582"/>
            <a:ext cx="8207964" cy="47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3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Заключение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702" y="935136"/>
            <a:ext cx="8239097" cy="40700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03" y="5077217"/>
            <a:ext cx="8239096" cy="58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14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Организация и методы </a:t>
            </a:r>
            <a:r>
              <a:rPr lang="ru-RU" sz="2600" b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контроля качества воды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610" y="1196752"/>
            <a:ext cx="8227846" cy="447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6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Организация и методы контроля качества воды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65125"/>
          </a:xfrm>
        </p:spPr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910313"/>
            <a:ext cx="8291264" cy="28787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3789040"/>
            <a:ext cx="8291265" cy="28387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Мониторинг качественных характеристик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15286"/>
            <a:ext cx="8291263" cy="380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5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Мониторинг качественных характеристик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" y="991561"/>
            <a:ext cx="8120667" cy="438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07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Мониторинг качественных характеристик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392" y="2302879"/>
            <a:ext cx="8246408" cy="15581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980728"/>
            <a:ext cx="8186767" cy="12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09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Перечень загрязняющих веществ и их ПДК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5" y="836712"/>
            <a:ext cx="7564535" cy="47772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5" y="5472761"/>
            <a:ext cx="7564535" cy="115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62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02896" y="6356352"/>
            <a:ext cx="2133600" cy="365125"/>
          </a:xfrm>
        </p:spPr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916832"/>
            <a:ext cx="7102211" cy="42110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7" y="342628"/>
            <a:ext cx="7102211" cy="16284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4" y="6093296"/>
            <a:ext cx="7102213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30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Организация и методы </a:t>
            </a:r>
            <a:r>
              <a:rPr lang="ru-RU" sz="2600" b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контроля качества воды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963522"/>
            <a:ext cx="8424936" cy="260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5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14309</TotalTime>
  <Words>108</Words>
  <Application>Microsoft Office PowerPoint</Application>
  <PresentationFormat>Экран (4:3)</PresentationFormat>
  <Paragraphs>38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Организация и методы контроля качества воды</vt:lpstr>
      <vt:lpstr>Организация и методы контроля качества воды</vt:lpstr>
      <vt:lpstr>Мониторинг качественных характеристик</vt:lpstr>
      <vt:lpstr>Мониторинг качественных характеристик</vt:lpstr>
      <vt:lpstr>Мониторинг качественных характеристик</vt:lpstr>
      <vt:lpstr>Перечень загрязняющих веществ и их ПДК</vt:lpstr>
      <vt:lpstr>Презентация PowerPoint</vt:lpstr>
      <vt:lpstr>Организация и методы контроля качества воды</vt:lpstr>
      <vt:lpstr>Организация и методы контроля качества воды</vt:lpstr>
      <vt:lpstr>Организация и методы контроля качества воды</vt:lpstr>
      <vt:lpstr>Организация и методы контроля качества воды</vt:lpstr>
      <vt:lpstr>Организация и методы контроля качества воды</vt:lpstr>
      <vt:lpstr>Организация и методы контроля качества воды</vt:lpstr>
      <vt:lpstr>Организация и методы контроля качества воды</vt:lpstr>
      <vt:lpstr>Организация и методы контроля качества воды</vt:lpstr>
      <vt:lpstr>Организация и методы контроля качества воды</vt:lpstr>
      <vt:lpstr>Заключение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1520</cp:revision>
  <dcterms:created xsi:type="dcterms:W3CDTF">2018-10-18T08:08:24Z</dcterms:created>
  <dcterms:modified xsi:type="dcterms:W3CDTF">2020-10-23T07:18:05Z</dcterms:modified>
</cp:coreProperties>
</file>